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  <p:sldMasterId id="2147483709" r:id="rId2"/>
    <p:sldMasterId id="2147483711" r:id="rId3"/>
    <p:sldMasterId id="2147483743" r:id="rId4"/>
  </p:sldMasterIdLst>
  <p:notesMasterIdLst>
    <p:notesMasterId r:id="rId39"/>
  </p:notesMasterIdLst>
  <p:sldIdLst>
    <p:sldId id="257" r:id="rId5"/>
    <p:sldId id="258" r:id="rId6"/>
    <p:sldId id="29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9" r:id="rId30"/>
    <p:sldId id="282" r:id="rId31"/>
    <p:sldId id="284" r:id="rId32"/>
    <p:sldId id="285" r:id="rId33"/>
    <p:sldId id="286" r:id="rId34"/>
    <p:sldId id="287" r:id="rId35"/>
    <p:sldId id="288" r:id="rId36"/>
    <p:sldId id="2182" r:id="rId37"/>
    <p:sldId id="2183" r:id="rId3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6" autoAdjust="0"/>
    <p:restoredTop sz="94715" autoAdjust="0"/>
  </p:normalViewPr>
  <p:slideViewPr>
    <p:cSldViewPr>
      <p:cViewPr varScale="1">
        <p:scale>
          <a:sx n="97" d="100"/>
          <a:sy n="97" d="100"/>
        </p:scale>
        <p:origin x="8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5C896-CB51-D246-A024-D20F17EEDAE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D4F21-49CE-B047-AAA6-356D42BAE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9F394448-EEA7-6C47-A1F0-6B3921ABBFF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C8EC0B7A-F498-C442-AEE7-1A03677C244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128007" name="Rectangle 7">
            <a:extLst>
              <a:ext uri="{FF2B5EF4-FFF2-40B4-BE49-F238E27FC236}">
                <a16:creationId xmlns:a16="http://schemas.microsoft.com/office/drawing/2014/main" id="{C96CBBB8-98F7-5540-8CF8-0D441D1AEA5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8008" name="Rectangle 8">
            <a:extLst>
              <a:ext uri="{FF2B5EF4-FFF2-40B4-BE49-F238E27FC236}">
                <a16:creationId xmlns:a16="http://schemas.microsoft.com/office/drawing/2014/main" id="{0219098E-0647-8945-8E7C-96DBEAF508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28009" name="Rectangle 9">
            <a:extLst>
              <a:ext uri="{FF2B5EF4-FFF2-40B4-BE49-F238E27FC236}">
                <a16:creationId xmlns:a16="http://schemas.microsoft.com/office/drawing/2014/main" id="{AB62B590-D6E6-A148-B5F5-E7CF4C743D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AC8DA5-5C81-C942-98E1-7D12CBC35DA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BBDA-16BE-F243-8F1C-C4C72252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11A3E-ABA7-2A40-B910-D59DD970C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34254-BDC1-E94E-9280-BEFFA3A4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5E6CB-686B-BD4C-BFC6-82F70565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FDDCC-A151-BB4F-9B3F-950EF65E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F8E89-98DF-DE4A-AEDD-8F2E97724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361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96954-8AD1-D94E-BAFA-C9EAAC76E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C8223-BE3F-B543-930B-F2FD2B143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0C4E5-1585-4B48-B28F-0832EC2B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BA9D-1B1B-9343-A203-5CAC8CBF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61B86-9E87-804D-95CB-09E0EC53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8A4E1-8F0E-594B-B819-74384C999D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260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2">
            <a:extLst>
              <a:ext uri="{FF2B5EF4-FFF2-40B4-BE49-F238E27FC236}">
                <a16:creationId xmlns:a16="http://schemas.microsoft.com/office/drawing/2014/main" id="{F1B1C79C-A01F-2940-8FED-BBB6A42FDE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00707" name="Rectangle 3">
              <a:extLst>
                <a:ext uri="{FF2B5EF4-FFF2-40B4-BE49-F238E27FC236}">
                  <a16:creationId xmlns:a16="http://schemas.microsoft.com/office/drawing/2014/main" id="{FA03877C-CDB9-F34E-8D12-15575128F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00708" name="Group 4">
              <a:extLst>
                <a:ext uri="{FF2B5EF4-FFF2-40B4-BE49-F238E27FC236}">
                  <a16:creationId xmlns:a16="http://schemas.microsoft.com/office/drawing/2014/main" id="{3A706171-B5A7-3046-A613-ECB9C917335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00709" name="Rectangle 5">
                <a:extLst>
                  <a:ext uri="{FF2B5EF4-FFF2-40B4-BE49-F238E27FC236}">
                    <a16:creationId xmlns:a16="http://schemas.microsoft.com/office/drawing/2014/main" id="{E6EC6A66-C82E-B74E-8846-F44E46EB404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710" name="Rectangle 6">
                <a:extLst>
                  <a:ext uri="{FF2B5EF4-FFF2-40B4-BE49-F238E27FC236}">
                    <a16:creationId xmlns:a16="http://schemas.microsoft.com/office/drawing/2014/main" id="{3AE20E86-054D-044B-851C-21902A17F21B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711" name="Line 7">
                <a:extLst>
                  <a:ext uri="{FF2B5EF4-FFF2-40B4-BE49-F238E27FC236}">
                    <a16:creationId xmlns:a16="http://schemas.microsoft.com/office/drawing/2014/main" id="{D9EB07B0-7011-F742-92B6-518F0F64D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0712" name="Group 8">
              <a:extLst>
                <a:ext uri="{FF2B5EF4-FFF2-40B4-BE49-F238E27FC236}">
                  <a16:creationId xmlns:a16="http://schemas.microsoft.com/office/drawing/2014/main" id="{AD7107C6-BC5B-AE4D-9C0F-8C778AE1AE4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00713" name="Rectangle 9">
                <a:extLst>
                  <a:ext uri="{FF2B5EF4-FFF2-40B4-BE49-F238E27FC236}">
                    <a16:creationId xmlns:a16="http://schemas.microsoft.com/office/drawing/2014/main" id="{3BA95A0C-EC08-8A4D-95DF-9FA1254A9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714" name="Line 10">
                <a:extLst>
                  <a:ext uri="{FF2B5EF4-FFF2-40B4-BE49-F238E27FC236}">
                    <a16:creationId xmlns:a16="http://schemas.microsoft.com/office/drawing/2014/main" id="{1F6A5145-DD3B-124D-946F-541856CB3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0715" name="Rectangle 11">
            <a:extLst>
              <a:ext uri="{FF2B5EF4-FFF2-40B4-BE49-F238E27FC236}">
                <a16:creationId xmlns:a16="http://schemas.microsoft.com/office/drawing/2014/main" id="{883652DB-6D0D-E64C-ADAE-28EDE221DD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00716" name="Rectangle 12">
            <a:extLst>
              <a:ext uri="{FF2B5EF4-FFF2-40B4-BE49-F238E27FC236}">
                <a16:creationId xmlns:a16="http://schemas.microsoft.com/office/drawing/2014/main" id="{D35F9F4C-8882-5441-AA27-646319F627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200717" name="Rectangle 13">
            <a:extLst>
              <a:ext uri="{FF2B5EF4-FFF2-40B4-BE49-F238E27FC236}">
                <a16:creationId xmlns:a16="http://schemas.microsoft.com/office/drawing/2014/main" id="{46EE0778-D905-8E4B-BA1F-2A1BACDF03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0718" name="Rectangle 14">
            <a:extLst>
              <a:ext uri="{FF2B5EF4-FFF2-40B4-BE49-F238E27FC236}">
                <a16:creationId xmlns:a16="http://schemas.microsoft.com/office/drawing/2014/main" id="{0F24B493-0FC0-F34D-8BB3-E30CC2D798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0719" name="Rectangle 15">
            <a:extLst>
              <a:ext uri="{FF2B5EF4-FFF2-40B4-BE49-F238E27FC236}">
                <a16:creationId xmlns:a16="http://schemas.microsoft.com/office/drawing/2014/main" id="{E25836DE-A5E2-4949-AAA2-6E5F1EEB60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AB8D02-3332-494F-90B6-53D9D0ADECE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5B86-CE88-7F4D-A0DD-94818FDC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98C9D-4E80-994A-B1B6-AE0004719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45B45-E9A3-EE42-86D9-E43FC801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D5DA1-A4C3-514F-95D4-8A1A5B32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CA7F7-B9F9-D44E-BD68-07B27E82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32588-376B-9345-9EE8-EC8CDB08E7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16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930C-EC75-E743-9109-C5C60770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577B5-778C-014F-AF0A-48E3C08BE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5FBAB-216D-CA4F-B362-41C67C3F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975F7-0A1B-434E-AAD6-99B9DE51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B52DC-18D3-2A4A-A096-5A6DA2D6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8199E-5AD2-E045-8294-33848D07E4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1331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53CC-7283-474F-ADCC-E8A30BE2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116D-0555-2845-889D-717BCB20F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2C86A-F239-A741-BA14-CE26AB4D8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590BE-29E3-CA43-8702-6D992F1E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885AD-3505-A349-AE70-89BAC0EE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D6176-2666-8E4C-91E0-F300E3F3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22110-C6C6-784E-BEAF-9DDD145BB3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1CC6-B077-2049-9DC8-03AE4D8D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AA2E0-DC3B-DC46-8985-6D5DE3CDC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668CE-5369-034A-AE6E-4260C7A6D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3FDAC-050E-FC4F-A9A5-79D02025C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08DF4-1D8D-A64C-A85B-D63D94E38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45B3B-B226-C943-8DF3-86B19E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DDA91-50D2-4944-80D7-72FFA849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AE2E01-85BB-4B45-9896-9E2021BE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E7AE7-E77B-C447-A619-92A33E287D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0893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355B-62BC-A840-B350-088162A2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27A99-C9F1-6449-A163-3AFCB527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675CA-D1CF-194D-84EC-F2DC14EC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00F04-ACFD-5F4E-B763-42269A52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F404E-8846-D841-83D2-FE0AF9FAD5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0844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582A6-DDAD-184C-86E6-194C1509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88653-1627-4247-B7FA-74E5B3BA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C3AC3-FEAF-524D-B308-0DC4EB7E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6C704-ED96-964D-8C20-D11A018A07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569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007B-115C-C045-93A8-7B14756B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2624-35A8-CF4F-8910-02187EB2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03427-1B93-9943-820A-F2988DEAB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96A38-51F0-BC4D-BF81-D69702E8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B0B6F-6ED3-8048-A2A6-D4CD1AA7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490C7-58A1-E34A-B4FB-4B34A1FC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796B0-D7A9-B744-8172-A9FF5E0509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365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50C2-FC7F-054D-AA26-EA9EC7DD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1EFC-C0E5-8D40-BB91-AFD8D2F50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CD376-A500-7E49-870B-8992306BC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3B140-60D1-7D4A-A1EA-F1F24B9A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D4241-FFD0-9B4A-9248-D2B88788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5F10A-4B33-794B-9C76-E3C6E91030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276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5FDD-2F6D-8649-B792-1A331F78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A6E59-C8F3-E54B-A439-61B5478FC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33991-609B-6B42-A7AA-9B149F508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05982-E376-E34B-B4C5-EC509C74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50B28-6322-FF4C-9BC5-DC9B3821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75EA8-75AA-1146-B854-B19A746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ED319-7742-DE45-A08C-362ACC10B5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4607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D9F7-C038-4447-8CBD-D663E78B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AAA14-7577-EE4A-B078-D99ABE795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D0FD2-41A0-F14B-BD9F-5983EE4C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397A-BB3B-164F-825C-DBC3B7DF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3AF57-F972-A643-8125-D34F59FF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D8887-9128-0042-BBC7-097ED53A32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389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3FC07-791D-D145-A72F-4F34E7F65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6EB7E-BFB6-8F4E-B77C-C5E038F30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23742-D8ED-A441-9908-6917F44D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04A12-1D63-5346-9F28-06E01DAC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8178-1232-E944-9CFE-F9E6E524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259B-5C03-FC4F-A7C0-2A8CC44AE2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8311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74" name="Group 2">
            <a:extLst>
              <a:ext uri="{FF2B5EF4-FFF2-40B4-BE49-F238E27FC236}">
                <a16:creationId xmlns:a16="http://schemas.microsoft.com/office/drawing/2014/main" id="{DF3A5F41-D963-B84A-AED4-1451F28DC861}"/>
              </a:ext>
            </a:extLst>
          </p:cNvPr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207875" name="AutoShape 3">
              <a:extLst>
                <a:ext uri="{FF2B5EF4-FFF2-40B4-BE49-F238E27FC236}">
                  <a16:creationId xmlns:a16="http://schemas.microsoft.com/office/drawing/2014/main" id="{A047CA63-D7CE-364E-BC62-B23CE7792A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7876" name="Rectangle 4">
              <a:extLst>
                <a:ext uri="{FF2B5EF4-FFF2-40B4-BE49-F238E27FC236}">
                  <a16:creationId xmlns:a16="http://schemas.microsoft.com/office/drawing/2014/main" id="{0FC31F94-C77E-BA44-82FA-0A1DFAB4882A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7877" name="AutoShape 5">
              <a:extLst>
                <a:ext uri="{FF2B5EF4-FFF2-40B4-BE49-F238E27FC236}">
                  <a16:creationId xmlns:a16="http://schemas.microsoft.com/office/drawing/2014/main" id="{3EB31E4E-1126-CE40-BD30-7DB0F0653A42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7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7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1000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7878" name="Line 6">
              <a:extLst>
                <a:ext uri="{FF2B5EF4-FFF2-40B4-BE49-F238E27FC236}">
                  <a16:creationId xmlns:a16="http://schemas.microsoft.com/office/drawing/2014/main" id="{981880C3-345B-7548-83A1-116BEA4778C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79" name="Rectangle 7">
            <a:extLst>
              <a:ext uri="{FF2B5EF4-FFF2-40B4-BE49-F238E27FC236}">
                <a16:creationId xmlns:a16="http://schemas.microsoft.com/office/drawing/2014/main" id="{CDCFBB32-7034-AE40-A9A4-20D2B2340D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07880" name="Rectangle 8">
            <a:extLst>
              <a:ext uri="{FF2B5EF4-FFF2-40B4-BE49-F238E27FC236}">
                <a16:creationId xmlns:a16="http://schemas.microsoft.com/office/drawing/2014/main" id="{CABF5D2B-E452-1645-A813-D02A8AD3B7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207881" name="Rectangle 9">
            <a:extLst>
              <a:ext uri="{FF2B5EF4-FFF2-40B4-BE49-F238E27FC236}">
                <a16:creationId xmlns:a16="http://schemas.microsoft.com/office/drawing/2014/main" id="{53D5DFC1-328B-7B43-A108-D9C31C72DE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7882" name="Rectangle 10">
            <a:extLst>
              <a:ext uri="{FF2B5EF4-FFF2-40B4-BE49-F238E27FC236}">
                <a16:creationId xmlns:a16="http://schemas.microsoft.com/office/drawing/2014/main" id="{7FA87D0F-BE16-7845-A9CC-6DFBCA3446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7883" name="Rectangle 11">
            <a:extLst>
              <a:ext uri="{FF2B5EF4-FFF2-40B4-BE49-F238E27FC236}">
                <a16:creationId xmlns:a16="http://schemas.microsoft.com/office/drawing/2014/main" id="{6005117B-8BC5-2540-B35A-6DB129A073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5826C0DE-E673-AF46-9675-FF5779B779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A540-F3DA-9E4C-8E09-5025E886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CC9C-0AC5-4543-A26B-E1B1DB37F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D5D8-8224-7D42-B911-C72C6012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B853-85E8-7F42-808A-C08C249D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1F9B1-0D82-724E-B2C9-97AD2281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30929-0CC4-D74A-96F0-C0E6547B9D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030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2C22-0BE9-3045-A661-921429C0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EE710-70CF-BE4F-9064-5E474F94B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76AC8-5B5D-D54A-B3D0-0F5BC843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4D5B7-AB65-EA43-8E7D-7E2231BE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C1C09-12BD-DD44-9A93-4EA5B8ED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A1836-65D4-A54E-9833-18DB0AE1ED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3502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6F95-0C8F-5242-93F0-752A7798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7AC0-1D05-5240-9278-652C4414F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CD415-5D71-CB44-BA9A-897FD2316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7D99A-99AE-F340-936F-C9562FAC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9D47B-7A97-EF4C-8828-02B0D705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CFBB4-8423-1041-B814-280848D0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6BC25-3EE4-D84C-96E8-E90737BABF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716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2CDC-CC2E-4F4E-8791-A7D0CDF8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CDC00-3A60-8345-BF67-1FB1D3119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10F0B-ACE6-7945-B893-287287A38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9E845-B6A7-AE41-A978-660E39F88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0EE58-84C4-3849-861A-7FE02193C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9E941-2495-E14F-996E-A4AE7FDF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741CFB-05C3-D24A-9B79-774B677C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430C7-DC2D-F141-9724-4EBE7522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FE93D-1061-9B4A-8B46-A6F4FC571B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9433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1295-A489-7547-B7E3-78770FEF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ADA28-85DD-D946-88BC-53749C3A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9CB65-BEAC-B842-97ED-62E64C03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F4B71-4ECF-C54F-814C-E08341CA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47092-32E1-2F44-99AB-0FBEFFC64A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739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3B93F-D925-4846-A7B8-569ABE80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F5DA70-7D09-EC45-9061-58BB7CE7D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E2BCF-CD9E-824D-BC92-31A62C52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4763F-F5E4-5C4A-8ED8-118F2BA406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668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C42C-2E5A-AF41-9D31-D6C62CF1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AE2D4-130D-0A42-A9F3-EF4789547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B3BEE-F91B-E046-AC71-B6CCB596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49543-44A5-FB46-9D9D-8C672540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BCEAF-2B81-124B-80D3-26BCC3B7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3BB07-F1D9-104A-84E3-47AFC18BD6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8590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8E82-44BE-8644-BB2F-F5756EC9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7FCFC-3E62-664C-BD6A-B026108D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5E900-C54C-994A-BC78-0E51303A4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F888E-B72C-184A-BBEB-7E8B5AEA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1174B-C6D0-5A47-84B8-BE27BC7E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9EEB1-0208-C949-B1EB-9C70734D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2ADF-264B-1942-A543-2674350DF5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048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18FC-823D-3E4C-AFD4-FD20D6EC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FD18A-8473-3542-960E-BCF824A87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F8B2B-05E7-7F42-935C-44735499F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137F7-96C0-7549-A5DE-22227785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86CA0-53DB-A34B-B13E-97D99F3D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48C0C-8AAD-1B40-8A8B-66B2761E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9DAB5-6722-204B-816A-9E6153361C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4680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CE6C-389D-E54E-8436-F41C459E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D26DD-1CAA-1D45-9D93-1AF0990CD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16944-2CCB-3D4A-A2BF-70724E65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35153-D6FC-4444-BCA7-6A8B6A0F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35060-B62D-2941-8F7B-79AC257B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56B8A-616F-8C48-97C4-C47583FE39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750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96BFDA-DA65-1F40-904C-C5CFE2F38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7B7F6-5330-FA4C-94F6-74DDFD320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11B35-4D4F-C646-B50B-505FF1E5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1683-DEA5-AD4A-9A95-6D1CBA31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25909-379B-4647-A006-36C5484E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3E754-F5A1-CD4D-9DF0-26A2BA0AF0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5606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5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8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7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4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58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5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1763-636B-6841-8BAA-BCEF0D9C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F3F0-B662-A140-93F6-E232F38AD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B13EC-9D3D-2E48-96E7-ED9ED4FEA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0C947-7166-CD4F-9985-C16865F6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7482E-0C52-EB49-BFB9-AE6337B2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F7B82-EA27-024A-AB73-EBCDA3A2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1D794-0C08-3D4A-B524-45C445D9C1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2744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69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1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8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2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2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590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3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DB0F-97F2-3847-B285-67C0F416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23A-7C89-B44C-AFCC-B6911BE6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B2754-9602-A142-B7A0-2219032CB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9BED0-0D5D-1C46-9192-94DB8622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D9DFE-B3DC-A248-BCAB-E69113F7E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EF9122-A6E5-C441-9DE3-364FA914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C6A87-E542-0145-A2EC-EF9E9EE2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54E73-60FE-EA42-B0E8-89068529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3B468-7D2D-E145-BA6D-158347656B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100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4C9C-F4E3-A740-9475-C6E6D23E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0B704-1D15-2D43-8466-584EECCF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86F97-AA76-C544-968B-C807720F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3BB28-A33A-D544-80DC-BE5473E8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EFDB1-A56E-A944-AC93-D94AABDCEA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251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FF9BE-FE4C-B849-BED5-DD6DA8702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2B8C7-BA68-CA4B-AB29-CDB53BDE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805B-1797-1140-8BC4-95EC0C01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CDD27-DD77-694B-9FE1-D38D7FE36A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242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2F4B-8E72-F84D-BFD7-1C714F63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E980-1810-1D4D-83B9-9DFF98F62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0032A-7A6B-F24C-B6B9-A75C8968D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6A4AE-4717-F54F-A586-AC132652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B66AC-E2E3-174F-B0E0-5F1FD0B9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5398B-C53F-B643-A758-6C785BC6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9A3C3-DE92-0146-BB41-BC787F47FB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26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5A2-F5C0-B34C-A560-B18E56D3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4E31F-7E47-684F-83E1-A9EE2FA1C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F4851-685B-404B-9DDE-DA18253E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BE3C5-3A60-6E40-BE03-555A158D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8E910-9944-1B4C-8A46-5726DE18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2915F-7B62-3B41-8E29-A63E6F2F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D2CCD-D97B-AF44-8853-AD1029FB2E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564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>
            <a:extLst>
              <a:ext uri="{FF2B5EF4-FFF2-40B4-BE49-F238E27FC236}">
                <a16:creationId xmlns:a16="http://schemas.microsoft.com/office/drawing/2014/main" id="{A6746A38-ADE1-5141-949E-B23CEC042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370EF944-F06B-B04F-AF3C-1514B8E28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26985" name="Rectangle 9">
            <a:extLst>
              <a:ext uri="{FF2B5EF4-FFF2-40B4-BE49-F238E27FC236}">
                <a16:creationId xmlns:a16="http://schemas.microsoft.com/office/drawing/2014/main" id="{01E914F9-330B-9849-9E39-91292BCE18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26986" name="Rectangle 10">
            <a:extLst>
              <a:ext uri="{FF2B5EF4-FFF2-40B4-BE49-F238E27FC236}">
                <a16:creationId xmlns:a16="http://schemas.microsoft.com/office/drawing/2014/main" id="{F9BE4C6C-B8D6-3644-B731-AE70BA8B2C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26987" name="Rectangle 11">
            <a:extLst>
              <a:ext uri="{FF2B5EF4-FFF2-40B4-BE49-F238E27FC236}">
                <a16:creationId xmlns:a16="http://schemas.microsoft.com/office/drawing/2014/main" id="{F78FA3EF-7A03-9147-B11E-A38505AB97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8DDDBFF-81DC-5945-B870-D8AD106EC2B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>
            <a:extLst>
              <a:ext uri="{FF2B5EF4-FFF2-40B4-BE49-F238E27FC236}">
                <a16:creationId xmlns:a16="http://schemas.microsoft.com/office/drawing/2014/main" id="{E88DAF0F-831B-DB44-A0DD-1F2E39A71D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99683" name="Rectangle 3">
              <a:extLst>
                <a:ext uri="{FF2B5EF4-FFF2-40B4-BE49-F238E27FC236}">
                  <a16:creationId xmlns:a16="http://schemas.microsoft.com/office/drawing/2014/main" id="{D068201A-7469-8842-B9ED-E7399D9EC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99684" name="Group 4">
              <a:extLst>
                <a:ext uri="{FF2B5EF4-FFF2-40B4-BE49-F238E27FC236}">
                  <a16:creationId xmlns:a16="http://schemas.microsoft.com/office/drawing/2014/main" id="{B8262028-0201-9E49-8A8F-A0BABB2B8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99685" name="Rectangle 5">
                <a:extLst>
                  <a:ext uri="{FF2B5EF4-FFF2-40B4-BE49-F238E27FC236}">
                    <a16:creationId xmlns:a16="http://schemas.microsoft.com/office/drawing/2014/main" id="{5F555C2C-4D76-3749-B62D-87399E2B0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686" name="Line 6">
                <a:extLst>
                  <a:ext uri="{FF2B5EF4-FFF2-40B4-BE49-F238E27FC236}">
                    <a16:creationId xmlns:a16="http://schemas.microsoft.com/office/drawing/2014/main" id="{972EBCCE-964A-1A4E-925C-D8C344A08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9687" name="Rectangle 7">
            <a:extLst>
              <a:ext uri="{FF2B5EF4-FFF2-40B4-BE49-F238E27FC236}">
                <a16:creationId xmlns:a16="http://schemas.microsoft.com/office/drawing/2014/main" id="{758A172B-4BD0-5447-8743-2135A2AAF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99688" name="Rectangle 8">
            <a:extLst>
              <a:ext uri="{FF2B5EF4-FFF2-40B4-BE49-F238E27FC236}">
                <a16:creationId xmlns:a16="http://schemas.microsoft.com/office/drawing/2014/main" id="{2F7A60EC-2731-EC4D-81AA-7BE05B0A2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99689" name="Rectangle 9">
            <a:extLst>
              <a:ext uri="{FF2B5EF4-FFF2-40B4-BE49-F238E27FC236}">
                <a16:creationId xmlns:a16="http://schemas.microsoft.com/office/drawing/2014/main" id="{AE1CA37B-2866-AB45-9CC4-1F4C367D51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199690" name="Rectangle 10">
            <a:extLst>
              <a:ext uri="{FF2B5EF4-FFF2-40B4-BE49-F238E27FC236}">
                <a16:creationId xmlns:a16="http://schemas.microsoft.com/office/drawing/2014/main" id="{F27A8519-1E0D-9649-B56F-DDDB11766D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199691" name="Rectangle 11">
            <a:extLst>
              <a:ext uri="{FF2B5EF4-FFF2-40B4-BE49-F238E27FC236}">
                <a16:creationId xmlns:a16="http://schemas.microsoft.com/office/drawing/2014/main" id="{853AB076-EFDE-1B49-85B9-FFD633FF18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8257F438-9433-0647-B2DC-E372D046A85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99692" name="Line 12">
            <a:extLst>
              <a:ext uri="{FF2B5EF4-FFF2-40B4-BE49-F238E27FC236}">
                <a16:creationId xmlns:a16="http://schemas.microsoft.com/office/drawing/2014/main" id="{8938F497-9F1B-734B-A359-9091E6B22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2">
            <a:extLst>
              <a:ext uri="{FF2B5EF4-FFF2-40B4-BE49-F238E27FC236}">
                <a16:creationId xmlns:a16="http://schemas.microsoft.com/office/drawing/2014/main" id="{F5EE7C13-B6C3-4947-8EBD-C682E005E493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06851" name="AutoShape 3">
              <a:extLst>
                <a:ext uri="{FF2B5EF4-FFF2-40B4-BE49-F238E27FC236}">
                  <a16:creationId xmlns:a16="http://schemas.microsoft.com/office/drawing/2014/main" id="{77D7E6E0-D80B-FB41-8267-51C25A1E2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6852" name="AutoShape 4">
              <a:extLst>
                <a:ext uri="{FF2B5EF4-FFF2-40B4-BE49-F238E27FC236}">
                  <a16:creationId xmlns:a16="http://schemas.microsoft.com/office/drawing/2014/main" id="{FEF6D4AD-12FE-E646-B095-C15ADF7867A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500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500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1000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6853" name="Line 5">
              <a:extLst>
                <a:ext uri="{FF2B5EF4-FFF2-40B4-BE49-F238E27FC236}">
                  <a16:creationId xmlns:a16="http://schemas.microsoft.com/office/drawing/2014/main" id="{DA9A8E58-0199-DD4B-A4EB-3F93C54F8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854" name="Rectangle 6">
            <a:extLst>
              <a:ext uri="{FF2B5EF4-FFF2-40B4-BE49-F238E27FC236}">
                <a16:creationId xmlns:a16="http://schemas.microsoft.com/office/drawing/2014/main" id="{596D7D2B-8BD8-A549-A7F7-6DDD8303A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6855" name="Rectangle 7">
            <a:extLst>
              <a:ext uri="{FF2B5EF4-FFF2-40B4-BE49-F238E27FC236}">
                <a16:creationId xmlns:a16="http://schemas.microsoft.com/office/drawing/2014/main" id="{ABE94640-C0BD-F14E-94D1-94FE4166E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6856" name="Rectangle 8">
            <a:extLst>
              <a:ext uri="{FF2B5EF4-FFF2-40B4-BE49-F238E27FC236}">
                <a16:creationId xmlns:a16="http://schemas.microsoft.com/office/drawing/2014/main" id="{B5627109-4F17-6146-97DD-69A3F1D763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206857" name="Rectangle 9">
            <a:extLst>
              <a:ext uri="{FF2B5EF4-FFF2-40B4-BE49-F238E27FC236}">
                <a16:creationId xmlns:a16="http://schemas.microsoft.com/office/drawing/2014/main" id="{F25CB4D5-DE0B-0E41-BF89-4EA518D520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206858" name="Rectangle 10">
            <a:extLst>
              <a:ext uri="{FF2B5EF4-FFF2-40B4-BE49-F238E27FC236}">
                <a16:creationId xmlns:a16="http://schemas.microsoft.com/office/drawing/2014/main" id="{54587C6A-1B7C-E845-B01D-0DD697C46E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604020202020204" pitchFamily="34" charset="0"/>
              </a:defRPr>
            </a:lvl1pPr>
          </a:lstStyle>
          <a:p>
            <a:fld id="{662ADD88-76CC-8540-BE24-032A0D527EA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Image result for Christ or nothing">
            <a:extLst>
              <a:ext uri="{FF2B5EF4-FFF2-40B4-BE49-F238E27FC236}">
                <a16:creationId xmlns:a16="http://schemas.microsoft.com/office/drawing/2014/main" id="{81E63D46-BBC7-6F49-8C0F-F95841EDD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993303"/>
            <a:ext cx="6842125" cy="4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0" name="Rectangle 2">
            <a:extLst>
              <a:ext uri="{FF2B5EF4-FFF2-40B4-BE49-F238E27FC236}">
                <a16:creationId xmlns:a16="http://schemas.microsoft.com/office/drawing/2014/main" id="{5659AA37-3D29-5C47-B442-5753BC29E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1039814"/>
            <a:ext cx="8229600" cy="1371601"/>
          </a:xfrm>
        </p:spPr>
        <p:txBody>
          <a:bodyPr/>
          <a:lstStyle/>
          <a:p>
            <a:r>
              <a:rPr lang="en-GB" altLang="en-US" b="1" dirty="0">
                <a:latin typeface="Arial Rounded MT Bold" panose="020F0704030504030204" pitchFamily="34" charset="77"/>
              </a:rPr>
              <a:t>24</a:t>
            </a:r>
            <a:r>
              <a:rPr lang="en-GB" altLang="en-US" b="1" baseline="30000" dirty="0">
                <a:latin typeface="Arial Rounded MT Bold" panose="020F0704030504030204" pitchFamily="34" charset="77"/>
              </a:rPr>
              <a:t>th</a:t>
            </a:r>
            <a:r>
              <a:rPr lang="en-GB" altLang="en-US" b="1" dirty="0">
                <a:latin typeface="Arial Rounded MT Bold" panose="020F0704030504030204" pitchFamily="34" charset="77"/>
              </a:rPr>
              <a:t> February 2019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F2733C89-D86B-4F4C-8D5E-D86AF37A8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16" y="-99392"/>
            <a:ext cx="9121983" cy="109269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  Jesus or Nothing!</a:t>
            </a:r>
          </a:p>
          <a:p>
            <a:pPr algn="ctr">
              <a:buFont typeface="Wingdings" pitchFamily="2" charset="2"/>
              <a:buNone/>
            </a:pPr>
            <a:endParaRPr lang="en-GB" alt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alt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alt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alt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alt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alt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alt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alt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16AE42-C394-6441-95A4-F1EA44FC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5325117"/>
            <a:ext cx="925252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Manik Corea on 24 Feb 2019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Thousands of files in 49 languages for free at BibleStudyDownloads.org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4D71DA3-5A0A-C844-94D5-B5923F94B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822" y="4347323"/>
            <a:ext cx="9121983" cy="88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GB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Philippians 3:1-11</a:t>
            </a: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6482C41-EABE-304C-A565-E0506AE7D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33CDF277-9BD2-C747-AA10-2882A6C57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24862" cy="53736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/>
              <a:t>   </a:t>
            </a:r>
            <a:r>
              <a:rPr lang="en-GB" altLang="en-US" sz="2400" b="1" u="sng"/>
              <a:t>Joy: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000" b="1" u="sng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/>
              <a:t>	1. ‘Rejoice that your names are written in heaven’ (Luke 10:20) </a:t>
            </a:r>
            <a:endParaRPr lang="th-TH" altLang="en-US" sz="2400" b="1"/>
          </a:p>
          <a:p>
            <a:pPr>
              <a:lnSpc>
                <a:spcPct val="90000"/>
              </a:lnSpc>
              <a:buFontTx/>
              <a:buNone/>
            </a:pPr>
            <a:r>
              <a:rPr lang="th-TH" altLang="en-US" sz="1200" b="1"/>
              <a:t>	</a:t>
            </a:r>
            <a:endParaRPr lang="en-GB" altLang="en-US" sz="1200" b="1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/>
              <a:t>	2. ‘Rejoice in hope’ (Rom 12:12)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/>
              <a:t>	</a:t>
            </a:r>
            <a:r>
              <a:rPr lang="en-GB" altLang="en-US" sz="1200" b="1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/>
              <a:t>	3. ‘The Kingdom of God is…joy in the Holy Spirit.’ (Rom 14:17</a:t>
            </a:r>
            <a:r>
              <a:rPr lang="en-GB" altLang="en-US" sz="2400" b="1"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>
                <a:cs typeface="Tahoma" panose="020B0604030504040204" pitchFamily="34" charset="0"/>
              </a:rPr>
              <a:t>	</a:t>
            </a:r>
            <a:endParaRPr lang="en-GB" altLang="en-US" sz="1200" b="1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>
                <a:cs typeface="Tahoma" panose="020B0604030504040204" pitchFamily="34" charset="0"/>
              </a:rPr>
              <a:t>	4. </a:t>
            </a:r>
            <a:r>
              <a:rPr lang="en-US" altLang="zh-TW" sz="2400" b="1">
                <a:ea typeface="PMingLiU" panose="02020500000000000000" pitchFamily="18" charset="-120"/>
              </a:rPr>
              <a:t>‘The fruit of the Spirit is … joy.’ (Galatians 5:22).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>
                <a:ea typeface="PMingLiU" panose="02020500000000000000" pitchFamily="18" charset="-12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b="1"/>
              <a:t>	5. ‘…</a:t>
            </a:r>
            <a:r>
              <a:rPr lang="en-US" altLang="en-US" sz="2400" b="1"/>
              <a:t>we also rejoice in our afflictions, because we know that affliction produces endurance ... character ….and hope.’</a:t>
            </a:r>
            <a:r>
              <a:rPr lang="en-GB" altLang="en-US" sz="2400" b="1"/>
              <a:t>  (Rom 5:3)</a:t>
            </a:r>
            <a:endParaRPr lang="en-US" altLang="zh-TW" sz="2400" b="1">
              <a:ea typeface="PMingLiU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400" b="1"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77E7D46B-2CDA-5E49-AB86-FA353B6C2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0975" y="0"/>
            <a:ext cx="9144000" cy="6858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b="1" baseline="30000" dirty="0"/>
              <a:t>	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Finally, my brothers, rejoice in the Lord! It is no trouble for me to write the same things to you again, and it is a safeguard for you. 2 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Watch out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for those 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dogs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 those 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evildoers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those 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mutilators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of the flesh. 3 For it is we who are the circumcision, we who serve God by his Spirit, who boast in Christ Jesus, and who put no confidence in the flesh—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dirty="0"/>
              <a:t>	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dirty="0"/>
              <a:t>	    </a:t>
            </a:r>
            <a:r>
              <a:rPr lang="en-GB" altLang="en-US" sz="4000" b="1" dirty="0">
                <a:solidFill>
                  <a:schemeClr val="folHlink"/>
                </a:solidFill>
                <a:cs typeface="Tahoma" panose="020B0604030504040204" pitchFamily="34" charset="0"/>
              </a:rPr>
              <a:t>Party of </a:t>
            </a:r>
            <a:r>
              <a:rPr lang="en-GB" altLang="en-US" sz="4000" b="1" dirty="0" err="1">
                <a:solidFill>
                  <a:schemeClr val="folHlink"/>
                </a:solidFill>
                <a:cs typeface="Tahoma" panose="020B0604030504040204" pitchFamily="34" charset="0"/>
              </a:rPr>
              <a:t>Judaisers</a:t>
            </a:r>
            <a:r>
              <a:rPr lang="en-GB" altLang="en-US" sz="4000" b="1" dirty="0">
                <a:solidFill>
                  <a:schemeClr val="folHlink"/>
                </a:solidFill>
                <a:cs typeface="Tahoma" panose="020B0604030504040204" pitchFamily="34" charset="0"/>
              </a:rPr>
              <a:t> (Acts 15:1)</a:t>
            </a:r>
            <a:r>
              <a:rPr lang="en-GB" altLang="en-US" sz="4000" b="1" dirty="0">
                <a:cs typeface="Tahoma" panose="020B0604030504040204" pitchFamily="34" charset="0"/>
              </a:rPr>
              <a:t> 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br>
              <a:rPr lang="en-GB" altLang="en-US" dirty="0">
                <a:cs typeface="Tahoma" panose="020B0604030504040204" pitchFamily="34" charset="0"/>
              </a:rPr>
            </a:br>
            <a:endParaRPr lang="en-GB" altLang="en-US" dirty="0"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B3A514D1-E2AB-DE4F-B8C4-4E908497D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FF13CF27-DA1A-C947-83F6-2AC87D467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altLang="en-US" b="1"/>
              <a:t>‘We are the true circumcision’</a:t>
            </a:r>
            <a:r>
              <a:rPr lang="en-GB" altLang="en-US" sz="4000" b="1"/>
              <a:t> </a:t>
            </a:r>
            <a:r>
              <a:rPr lang="en-GB" altLang="en-US" b="1"/>
              <a:t> </a:t>
            </a:r>
            <a:endParaRPr lang="en-GB" altLang="en-US" sz="4000" b="1"/>
          </a:p>
          <a:p>
            <a:pPr>
              <a:buFontTx/>
              <a:buChar char="•"/>
            </a:pPr>
            <a:r>
              <a:rPr lang="en-GB" altLang="en-US" b="1"/>
              <a:t> who put no confidence in the flesh’ (vs 3)</a:t>
            </a:r>
          </a:p>
          <a:p>
            <a:pPr>
              <a:buFontTx/>
              <a:buNone/>
            </a:pPr>
            <a:r>
              <a:rPr lang="en-GB" altLang="en-US" b="1"/>
              <a:t>	</a:t>
            </a:r>
            <a:r>
              <a:rPr lang="th-TH" altLang="en-US" b="1"/>
              <a:t> </a:t>
            </a:r>
            <a:r>
              <a:rPr lang="en-GB" altLang="en-US" b="1"/>
              <a:t>In Greek, ‘flesh’ is ‘sarx’ meaning our sinful or human nature.</a:t>
            </a:r>
            <a:endParaRPr lang="th-TH" altLang="en-US" sz="3600" b="1"/>
          </a:p>
          <a:p>
            <a:pPr>
              <a:buFontTx/>
              <a:buNone/>
            </a:pPr>
            <a:r>
              <a:rPr lang="en-GB" altLang="en-US"/>
              <a:t> </a:t>
            </a:r>
            <a:endParaRPr lang="en-GB" altLang="en-US" b="1"/>
          </a:p>
          <a:p>
            <a:pPr lvl="1">
              <a:buFontTx/>
              <a:buNone/>
            </a:pPr>
            <a:endParaRPr lang="en-GB" altLang="en-US" sz="3200" b="1"/>
          </a:p>
          <a:p>
            <a:pPr>
              <a:buFontTx/>
              <a:buChar char="•"/>
            </a:pPr>
            <a:endParaRPr lang="en-GB" altLang="en-US" sz="36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09983897-E031-2C44-B104-A4930EEE7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0975" y="0"/>
            <a:ext cx="9144000" cy="6858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though I myself have reasons for such confidence.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If someone else thinks they have reasons to put confidence in the flesh, I have more: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circumcised on the eighth day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of the people of Israel, of the tribe of Benjamin, a Hebrew of Hebrews; in regard to the law, a Pharisee;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as for zeal, persecuting the church; as for righteousness based on the law, faultless.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D0E1D73B-0861-B445-A37D-5482C05FC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84DA84D-613D-A64B-95E4-F99572F12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z="4000" b="1"/>
              <a:t>Paul says he was:</a:t>
            </a:r>
          </a:p>
          <a:p>
            <a:pPr>
              <a:buFontTx/>
              <a:buChar char="•"/>
            </a:pPr>
            <a:r>
              <a:rPr lang="en-GB" altLang="en-US" sz="4000" b="1"/>
              <a:t>a) circumcised – RELIGIOUS</a:t>
            </a:r>
          </a:p>
          <a:p>
            <a:pPr>
              <a:buFontTx/>
              <a:buNone/>
            </a:pPr>
            <a:r>
              <a:rPr lang="en-GB" altLang="en-US"/>
              <a:t> </a:t>
            </a:r>
            <a:endParaRPr lang="en-GB" altLang="en-US" b="1"/>
          </a:p>
          <a:p>
            <a:pPr lvl="1">
              <a:buFontTx/>
              <a:buNone/>
            </a:pPr>
            <a:endParaRPr lang="en-GB" altLang="en-US" sz="3200" b="1"/>
          </a:p>
          <a:p>
            <a:pPr>
              <a:buFontTx/>
              <a:buChar char="•"/>
            </a:pPr>
            <a:endParaRPr lang="en-GB" altLang="en-US" sz="36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6324B85E-65EE-754C-A363-EE5C17D48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0975" y="0"/>
            <a:ext cx="9144000" cy="6858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though I myself have reasons for such confidence.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If someone else thinks they have reasons to put confidence in the flesh, I have more: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circumcised on the eighth day, 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of the people of Israel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 of the tribe of Benjamin, a Hebrew of Hebrews; in regard to the law, a Pharisee;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as for zeal, persecuting the church; as for righteousness based on the law, faultless.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33C641DA-44A6-E144-9715-4865636F8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0921024B-74FC-1B4F-93C2-60EDED99D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964612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z="4000" b="1"/>
              <a:t>Paul says he was:</a:t>
            </a:r>
          </a:p>
          <a:p>
            <a:pPr>
              <a:buFontTx/>
              <a:buChar char="•"/>
            </a:pPr>
            <a:r>
              <a:rPr lang="en-GB" altLang="en-US" sz="3600" b="1"/>
              <a:t>a) RELIGIOUS</a:t>
            </a:r>
          </a:p>
          <a:p>
            <a:pPr>
              <a:buFontTx/>
              <a:buChar char="•"/>
            </a:pPr>
            <a:r>
              <a:rPr lang="en-GB" altLang="en-US"/>
              <a:t> </a:t>
            </a:r>
            <a:r>
              <a:rPr lang="en-GB" altLang="en-US" sz="3600" b="1"/>
              <a:t>b) Of the people of Israel by birth –     </a:t>
            </a:r>
          </a:p>
          <a:p>
            <a:pPr>
              <a:buFontTx/>
              <a:buNone/>
            </a:pPr>
            <a:r>
              <a:rPr lang="en-GB" altLang="en-US" sz="3600" b="1"/>
              <a:t>	     (NATIONALITY)</a:t>
            </a:r>
          </a:p>
          <a:p>
            <a:pPr lvl="1">
              <a:buFontTx/>
              <a:buNone/>
            </a:pPr>
            <a:endParaRPr lang="en-GB" altLang="en-US" sz="3200" b="1"/>
          </a:p>
          <a:p>
            <a:pPr>
              <a:buFontTx/>
              <a:buChar char="•"/>
            </a:pPr>
            <a:endParaRPr lang="en-GB" altLang="en-US" sz="36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4DC0D67E-5E32-1F47-A84B-BAF68A7B2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0975" y="0"/>
            <a:ext cx="9144000" cy="6858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though I myself have reasons for such confidence.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If someone else thinks they have reasons to put confidence in the flesh, I have more: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circumcised on the eighth day, of the people of Israel, 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of the tribe of Benjamin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 a Hebrew of Hebrews; in regard to the law, a Pharisee;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as for zeal, persecuting the church; as for righteousness based on the law, faultless.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575C2ECE-D5AC-9842-9430-EA1A45469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7C3D9F25-D038-194F-A6F5-D6EBCD07E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964612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z="4000" b="1"/>
              <a:t>Paul says he was:</a:t>
            </a:r>
          </a:p>
          <a:p>
            <a:pPr>
              <a:buFontTx/>
              <a:buChar char="•"/>
            </a:pPr>
            <a:r>
              <a:rPr lang="en-GB" altLang="en-US" sz="3600" b="1"/>
              <a:t>a) RELIGIOUS</a:t>
            </a:r>
          </a:p>
          <a:p>
            <a:pPr>
              <a:buFontTx/>
              <a:buChar char="•"/>
            </a:pPr>
            <a:r>
              <a:rPr lang="en-GB" altLang="en-US"/>
              <a:t> </a:t>
            </a:r>
            <a:r>
              <a:rPr lang="en-GB" altLang="en-US" sz="3600" b="1"/>
              <a:t>b) A NATIONAL OF ISRAEL</a:t>
            </a:r>
          </a:p>
          <a:p>
            <a:pPr>
              <a:buFontTx/>
              <a:buChar char="•"/>
            </a:pPr>
            <a:r>
              <a:rPr lang="en-GB" altLang="en-US" sz="3600" b="1"/>
              <a:t>C) Of tribe of Benjamin – FAITHFUL  </a:t>
            </a:r>
          </a:p>
          <a:p>
            <a:pPr lvl="1">
              <a:buFontTx/>
              <a:buNone/>
            </a:pPr>
            <a:r>
              <a:rPr lang="en-GB" altLang="en-US" sz="3600" b="1"/>
              <a:t>	  TRIBE</a:t>
            </a:r>
          </a:p>
          <a:p>
            <a:pPr lvl="1">
              <a:buFontTx/>
              <a:buNone/>
            </a:pPr>
            <a:endParaRPr lang="en-GB" altLang="en-US" sz="3600" b="1"/>
          </a:p>
          <a:p>
            <a:pPr>
              <a:buFontTx/>
              <a:buChar char="•"/>
            </a:pPr>
            <a:endParaRPr lang="en-GB" altLang="en-US" sz="36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5A1E5EE2-C6C1-B34E-B007-C4793DC76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0975" y="0"/>
            <a:ext cx="9144000" cy="6858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though I myself have reasons for such confidence.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If someone else thinks they have reasons to put confidence in the flesh, I have more: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circumcised on the eighth day, of the people of Israel, of the tribe of Benjamin, 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 Hebrew of Hebrews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; in regard to the law, a Pharisee;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as for zeal, persecuting the church; as for righteousness based on the law, faultless.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86914D26-156B-7349-8C7F-DD846E04D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2413" y="3789363"/>
            <a:ext cx="9396413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GB" altLang="en-US" sz="6200" b="1">
              <a:latin typeface="Monotype Corsiva" panose="03010101010201010101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altLang="en-US" sz="6200" b="1">
                <a:latin typeface="Monotype Corsiva" panose="03010101010201010101" pitchFamily="66" charset="0"/>
              </a:rPr>
              <a:t>‘Who are you?’</a:t>
            </a:r>
          </a:p>
        </p:txBody>
      </p:sp>
      <p:pic>
        <p:nvPicPr>
          <p:cNvPr id="166927" name="Picture 15" descr="Image result for who are you?">
            <a:extLst>
              <a:ext uri="{FF2B5EF4-FFF2-40B4-BE49-F238E27FC236}">
                <a16:creationId xmlns:a16="http://schemas.microsoft.com/office/drawing/2014/main" id="{5A266F29-436C-DD40-AD92-89ACD7E3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767513" cy="48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01AC1A1F-F060-EF45-B927-F5029FAA8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92845657-B56C-1442-9124-C40D01535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964612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z="4000" b="1"/>
              <a:t>Paul says he was:</a:t>
            </a:r>
          </a:p>
          <a:p>
            <a:pPr>
              <a:buFontTx/>
              <a:buChar char="•"/>
            </a:pPr>
            <a:r>
              <a:rPr lang="en-GB" altLang="en-US" sz="3600" b="1"/>
              <a:t>a) RELIGIOUS</a:t>
            </a:r>
          </a:p>
          <a:p>
            <a:pPr>
              <a:buFontTx/>
              <a:buChar char="•"/>
            </a:pPr>
            <a:r>
              <a:rPr lang="en-GB" altLang="en-US" sz="3600" b="1"/>
              <a:t>b) A NATIONAL</a:t>
            </a:r>
          </a:p>
          <a:p>
            <a:pPr>
              <a:buFontTx/>
              <a:buChar char="•"/>
            </a:pPr>
            <a:r>
              <a:rPr lang="en-GB" altLang="en-US" sz="3600" b="1"/>
              <a:t>c) OF THE RIGHT TRIBE</a:t>
            </a:r>
          </a:p>
          <a:p>
            <a:pPr>
              <a:buFontTx/>
              <a:buChar char="•"/>
            </a:pPr>
            <a:r>
              <a:rPr lang="en-GB" altLang="en-US" sz="3600" b="1"/>
              <a:t>d) A Hebrew of Hebrews – A TRUE </a:t>
            </a:r>
          </a:p>
          <a:p>
            <a:pPr>
              <a:buFontTx/>
              <a:buNone/>
            </a:pPr>
            <a:r>
              <a:rPr lang="en-GB" altLang="en-US" sz="3600" b="1"/>
              <a:t>	     JEW</a:t>
            </a:r>
          </a:p>
          <a:p>
            <a:pPr lvl="1">
              <a:buFontTx/>
              <a:buNone/>
            </a:pPr>
            <a:endParaRPr lang="en-GB" altLang="en-US" sz="3200" b="1"/>
          </a:p>
          <a:p>
            <a:pPr>
              <a:buFontTx/>
              <a:buChar char="•"/>
            </a:pPr>
            <a:endParaRPr lang="en-GB" altLang="en-US" sz="36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649D5AD1-97EE-BE42-9DC5-D1569F38C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0975" y="0"/>
            <a:ext cx="9144000" cy="6858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though I myself have reasons for such confidence.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If someone else thinks they have reasons to put confidence in the flesh, I have more: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circumcised on the eighth day, of the people of Israel, of the tribe of Benjamin, a Hebrew of Hebrews; 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 regard to the law, a Pharisee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as for zeal, persecuting the church; as for righteousness based on the law, faultless.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84F2FB3B-5EB3-044E-9CE4-1BEFE2FA1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292E8313-7990-3944-9A90-FCEEFB59C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964612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z="4000" b="1"/>
              <a:t>Paul says he was:</a:t>
            </a:r>
          </a:p>
          <a:p>
            <a:pPr>
              <a:buFontTx/>
              <a:buChar char="•"/>
            </a:pPr>
            <a:r>
              <a:rPr lang="en-GB" altLang="en-US" sz="3600" b="1"/>
              <a:t>a) RELIGIOUS</a:t>
            </a:r>
          </a:p>
          <a:p>
            <a:pPr>
              <a:buFontTx/>
              <a:buChar char="•"/>
            </a:pPr>
            <a:r>
              <a:rPr lang="en-GB" altLang="en-US" sz="3600" b="1"/>
              <a:t>b) A NATIONAL OF ISRAEL</a:t>
            </a:r>
          </a:p>
          <a:p>
            <a:pPr>
              <a:buFontTx/>
              <a:buChar char="•"/>
            </a:pPr>
            <a:r>
              <a:rPr lang="en-GB" altLang="en-US" sz="3600" b="1"/>
              <a:t>c) OF THE RIGHT TRIBE</a:t>
            </a:r>
          </a:p>
          <a:p>
            <a:pPr>
              <a:buFontTx/>
              <a:buChar char="•"/>
            </a:pPr>
            <a:r>
              <a:rPr lang="en-GB" altLang="en-US" sz="3600" b="1"/>
              <a:t>d) A TRUE JEW</a:t>
            </a:r>
          </a:p>
          <a:p>
            <a:pPr>
              <a:buFontTx/>
              <a:buChar char="•"/>
            </a:pPr>
            <a:r>
              <a:rPr lang="en-GB" altLang="en-US" sz="3600" b="1"/>
              <a:t>e) A Pharisee – RIGHT EDUCATION</a:t>
            </a:r>
          </a:p>
          <a:p>
            <a:pPr lvl="1">
              <a:buFontTx/>
              <a:buNone/>
            </a:pPr>
            <a:endParaRPr lang="en-GB" altLang="en-US" sz="3200" b="1"/>
          </a:p>
          <a:p>
            <a:pPr>
              <a:buFontTx/>
              <a:buChar char="•"/>
            </a:pPr>
            <a:endParaRPr lang="en-GB" altLang="en-US" sz="36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FA0F68F3-E06F-0E4B-8304-A1A432622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0975" y="0"/>
            <a:ext cx="9144000" cy="6858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though I myself have reasons for such confidence.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If someone else thinks they have reasons to put confidence in the flesh, I have more: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circumcised on the eighth day, of the people of Israel, of the tribe of Benjamin, a Hebrew of Hebrews; in regard to the law, a Pharisee;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as for zeal, persecuting the church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as for righteousness based on the law, faultless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A8486958-F23E-1743-A9C2-0AD71BF5A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6EEA749-8265-9044-9B4B-6132559AB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540875" cy="51847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altLang="en-US" sz="4000" b="1"/>
              <a:t>Paul says he was: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en-US" sz="3600" b="1"/>
              <a:t>a) RELIGIOUS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en-US" sz="3600" b="1"/>
              <a:t>b) A NATIONAL OF ISRAEL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en-US" sz="3600" b="1"/>
              <a:t>c) OF THE RIGHT TRIBE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en-US" sz="3600" b="1"/>
              <a:t>d) A TRUE JEW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en-US" sz="3600" b="1"/>
              <a:t>e) EDUCATED BY THE BEST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en-US" sz="3600" b="1"/>
              <a:t>f) ZEALOUS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en-US" sz="3600" b="1"/>
              <a:t>g) FAULTLESS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3600" b="1"/>
          </a:p>
          <a:p>
            <a:pPr>
              <a:lnSpc>
                <a:spcPct val="90000"/>
              </a:lnSpc>
              <a:buFontTx/>
              <a:buNone/>
            </a:pPr>
            <a:endParaRPr lang="en-GB" altLang="en-US" sz="3600" b="1"/>
          </a:p>
          <a:p>
            <a:pPr>
              <a:lnSpc>
                <a:spcPct val="90000"/>
              </a:lnSpc>
              <a:buFontTx/>
              <a:buNone/>
            </a:pPr>
            <a:endParaRPr lang="en-GB" altLang="en-US" sz="3600" b="1"/>
          </a:p>
          <a:p>
            <a:pPr>
              <a:lnSpc>
                <a:spcPct val="90000"/>
              </a:lnSpc>
              <a:buFontTx/>
              <a:buChar char="•"/>
            </a:pPr>
            <a:endParaRPr lang="en-GB" altLang="en-US" sz="3600" b="1"/>
          </a:p>
          <a:p>
            <a:pPr lvl="1">
              <a:lnSpc>
                <a:spcPct val="90000"/>
              </a:lnSpc>
              <a:buFontTx/>
              <a:buNone/>
            </a:pPr>
            <a:endParaRPr lang="en-GB" altLang="en-US" sz="3200" b="1"/>
          </a:p>
          <a:p>
            <a:pPr>
              <a:lnSpc>
                <a:spcPct val="90000"/>
              </a:lnSpc>
              <a:buFontTx/>
              <a:buChar char="•"/>
            </a:pPr>
            <a:endParaRPr lang="en-GB" altLang="en-US" sz="36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73EBD994-8D49-FB49-904D-6161358C4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23850" y="0"/>
            <a:ext cx="9144000" cy="6858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7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But whatever were gains to me I now consider loss for the sake of Christ. 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more, I consider everything a loss because of the surpassing worth of knowing Christ Jesus my Lord, for whose sake I have lost all things. I consider them garbage, that I may gain Christ </a:t>
            </a: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and be found in him, not having a righteousness of my own that comes from the law, but that which is through faith in Christ—the righteousness that comes from God on the basis of faith.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1F1F4395-0D4D-014C-96B7-38373345E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The Resume/CV of the Apostle Paul</a:t>
            </a:r>
          </a:p>
        </p:txBody>
      </p:sp>
      <p:pic>
        <p:nvPicPr>
          <p:cNvPr id="203781" name="Picture 5" descr="Image result for resume of the Apostle Paul">
            <a:extLst>
              <a:ext uri="{FF2B5EF4-FFF2-40B4-BE49-F238E27FC236}">
                <a16:creationId xmlns:a16="http://schemas.microsoft.com/office/drawing/2014/main" id="{4E175D00-231D-5F42-8FD0-64026C4B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8001000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4E0DB162-D46A-5A46-B7A9-B74F2E200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3FB7D8D6-D7FE-9C40-81EC-97B08FEE4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1847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b="1"/>
              <a:t>Paul says he was: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sz="2800" b="1"/>
              <a:t>a) RELIGIOUS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sz="2800" b="1"/>
              <a:t>b) A NATIONAL OF ISRAEL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sz="2800" b="1"/>
              <a:t>c) OF THE RIGHT TRIBE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sz="2800" b="1"/>
              <a:t>d) A TRUE JEW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sz="2800" b="1"/>
              <a:t>e) EDUCATED BY THE BEST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sz="2800" b="1"/>
              <a:t>f) ZEALOUS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altLang="en-US" sz="2800" b="1"/>
              <a:t>g) FAULTLESS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b="1">
              <a:solidFill>
                <a:schemeClr val="folHlink"/>
              </a:solidFill>
              <a:latin typeface="Comic Sans MS" panose="030F0902030302020204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3600" b="1">
                <a:solidFill>
                  <a:schemeClr val="folHlink"/>
                </a:solidFill>
                <a:latin typeface="Comic Sans MS" panose="030F0902030302020204" pitchFamily="66" charset="0"/>
              </a:rPr>
              <a:t>But all this he considered WORTHLESS compared to knowing CHRIST!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800" b="1"/>
          </a:p>
          <a:p>
            <a:pPr>
              <a:lnSpc>
                <a:spcPct val="80000"/>
              </a:lnSpc>
              <a:buFontTx/>
              <a:buNone/>
            </a:pPr>
            <a:endParaRPr lang="en-GB" altLang="en-US" sz="2800" b="1"/>
          </a:p>
          <a:p>
            <a:pPr>
              <a:lnSpc>
                <a:spcPct val="80000"/>
              </a:lnSpc>
              <a:buFontTx/>
              <a:buChar char="•"/>
            </a:pPr>
            <a:endParaRPr lang="en-GB" altLang="en-US" sz="2800" b="1"/>
          </a:p>
          <a:p>
            <a:pPr lvl="1">
              <a:lnSpc>
                <a:spcPct val="80000"/>
              </a:lnSpc>
              <a:buFontTx/>
              <a:buNone/>
            </a:pPr>
            <a:endParaRPr lang="en-GB" altLang="en-US" sz="2400" b="1"/>
          </a:p>
          <a:p>
            <a:pPr>
              <a:lnSpc>
                <a:spcPct val="80000"/>
              </a:lnSpc>
              <a:buFontTx/>
              <a:buChar char="•"/>
            </a:pPr>
            <a:endParaRPr lang="en-GB" altLang="en-US" sz="28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8F8B604B-FEBB-4B49-A370-9E8FB9EC8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3540" name="Picture 4" descr="Image result for billionaire throwing money">
            <a:extLst>
              <a:ext uri="{FF2B5EF4-FFF2-40B4-BE49-F238E27FC236}">
                <a16:creationId xmlns:a16="http://schemas.microsoft.com/office/drawing/2014/main" id="{3C7B6CC3-510A-F648-B7EF-3AD2EFC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072563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4B561A35-6331-D142-BC18-EBD25195F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20150" cy="6858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7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But whatever were gains to me I now consider loss for the sake of Christ. </a:t>
            </a:r>
            <a:r>
              <a:rPr lang="en-GB" alt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is more, I consider everything a loss because of the surpassing worth of knowing Christ Jesus my Lord, for whose sake I have lost all things. I consider them </a:t>
            </a:r>
            <a:r>
              <a:rPr lang="en-GB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garbage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that I may gain Christ </a:t>
            </a:r>
            <a:r>
              <a:rPr lang="en-GB" alt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and be found in him, not having a righteousness of my own that comes from the law, but that which is through faith in Christ—the righteousness that comes from God on the basis of faith. </a:t>
            </a:r>
            <a:r>
              <a:rPr lang="en-GB" alt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I want to know Christ—yes, to know the power of his resurrection and participation in his sufferings, becoming like him in his death, </a:t>
            </a:r>
            <a:r>
              <a:rPr lang="en-GB" alt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and so, somehow, attaining to the resurrection from the dead.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9D1850FA-B60E-0B4B-BDE7-36D855ACE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2413" y="3789363"/>
            <a:ext cx="9396413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GB" altLang="en-US" sz="6200" b="1">
              <a:latin typeface="Monotype Corsiva" panose="03010101010201010101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altLang="en-US" sz="6200" b="1">
                <a:latin typeface="Monotype Corsiva" panose="03010101010201010101" pitchFamily="66" charset="0"/>
              </a:rPr>
              <a:t>Rather, ‘Whose are you?’</a:t>
            </a:r>
          </a:p>
        </p:txBody>
      </p:sp>
      <p:pic>
        <p:nvPicPr>
          <p:cNvPr id="205829" name="Picture 5" descr="Image result for belonging to Jesus">
            <a:extLst>
              <a:ext uri="{FF2B5EF4-FFF2-40B4-BE49-F238E27FC236}">
                <a16:creationId xmlns:a16="http://schemas.microsoft.com/office/drawing/2014/main" id="{8CB91D87-47FA-5A40-8318-BA9F68D21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858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Image result for âIn myself, nothing. In Christ, everything.â A W Tozer">
            <a:extLst>
              <a:ext uri="{FF2B5EF4-FFF2-40B4-BE49-F238E27FC236}">
                <a16:creationId xmlns:a16="http://schemas.microsoft.com/office/drawing/2014/main" id="{AD07BE0E-8072-DE48-8F4E-4E485409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56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2E1938B6-1663-204E-9C25-F86348CFF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438C89DC-DA10-3A4D-819D-0A5550708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35975" cy="46878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2800" b="1" u="sng"/>
              <a:t>APPLICATION – The ‘So what’ question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b="1">
                <a:solidFill>
                  <a:schemeClr val="folHlink"/>
                </a:solidFill>
              </a:rPr>
              <a:t>‘I’ll follow Jesus if…’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b="1">
                <a:solidFill>
                  <a:schemeClr val="folHlink"/>
                </a:solidFill>
              </a:rPr>
              <a:t>               VS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b="1">
                <a:solidFill>
                  <a:schemeClr val="folHlink"/>
                </a:solidFill>
              </a:rPr>
              <a:t>‘I’ll follow Jesus even if..’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b="1">
              <a:solidFill>
                <a:schemeClr val="fol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sz="4000" b="1">
              <a:solidFill>
                <a:srgbClr val="FF33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4000" b="1">
                <a:solidFill>
                  <a:srgbClr val="FF3300"/>
                </a:solidFill>
              </a:rPr>
              <a:t>To Know Christ and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4000" b="1">
                <a:solidFill>
                  <a:srgbClr val="FF3300"/>
                </a:solidFill>
              </a:rPr>
              <a:t>to make Him Known</a:t>
            </a:r>
          </a:p>
        </p:txBody>
      </p:sp>
      <p:pic>
        <p:nvPicPr>
          <p:cNvPr id="196614" name="Picture 6" descr="Image result for To know Christ">
            <a:extLst>
              <a:ext uri="{FF2B5EF4-FFF2-40B4-BE49-F238E27FC236}">
                <a16:creationId xmlns:a16="http://schemas.microsoft.com/office/drawing/2014/main" id="{7FD11ACA-71EC-4447-8C4C-7E38C2512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28082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E75B0F39-035E-4446-8F9C-DC7048735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7E3C449B-7D34-F841-8B7B-E001149A0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altLang="en-US" sz="7200" b="1"/>
              <a:t>LET US PRAY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73055262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3AD92239-B7EE-7344-829D-DF70315D9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DD26FB4A-705E-794C-9DD5-D6D28D8D0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altLang="en-US" b="1"/>
              <a:t>The Gospel is not ‘Jesus + …..’ but </a:t>
            </a:r>
          </a:p>
          <a:p>
            <a:pPr>
              <a:buFontTx/>
              <a:buNone/>
            </a:pPr>
            <a:r>
              <a:rPr lang="en-GB" altLang="en-US" b="1"/>
              <a:t>	‘Jesus only’.</a:t>
            </a:r>
          </a:p>
          <a:p>
            <a:pPr>
              <a:buFontTx/>
              <a:buChar char="•"/>
            </a:pPr>
            <a:r>
              <a:rPr lang="en-GB" altLang="en-US" b="1"/>
              <a:t>Therefore, we can ‘rejoice in the Lord’ (vs 1)  - a key theme in the letter.</a:t>
            </a:r>
          </a:p>
          <a:p>
            <a:pPr>
              <a:buFontTx/>
              <a:buNone/>
            </a:pPr>
            <a:endParaRPr lang="en-GB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6ADF73DF-EBAD-524C-B99C-8E5FA79E3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80975" y="0"/>
            <a:ext cx="9144000" cy="6858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 Finally, my brothers, rejoice 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the Lord! It is no trouble for me to write the same things to you again, and it is a safeguard for you. 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98460054-389A-3B41-A72C-3D488107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686800" cy="1371600"/>
          </a:xfrm>
        </p:spPr>
        <p:txBody>
          <a:bodyPr/>
          <a:lstStyle/>
          <a:p>
            <a:r>
              <a:rPr lang="en-US" altLang="en-US" sz="3600" b="1"/>
              <a:t>Philippians 3:1-11 Jesus or Nothing!</a:t>
            </a:r>
            <a:endParaRPr lang="en-GB" altLang="en-US" sz="3600" b="1"/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1C371414-0AE5-ED44-8230-BCA12E5BB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altLang="en-US" b="1"/>
              <a:t>16 references to ‘joy’ in Philippians.</a:t>
            </a:r>
          </a:p>
          <a:p>
            <a:pPr>
              <a:buFontTx/>
              <a:buChar char="•"/>
            </a:pPr>
            <a:r>
              <a:rPr lang="en-GB" altLang="en-US" b="1"/>
              <a:t>‘I rejoice, now you do the same’ (John Bengel, commentator).</a:t>
            </a:r>
            <a:endParaRPr lang="en-GB" altLang="en-US" sz="3600" b="1"/>
          </a:p>
          <a:p>
            <a:pPr>
              <a:buFontTx/>
              <a:buChar char="•"/>
            </a:pPr>
            <a:endParaRPr lang="en-GB" altLang="en-US" sz="36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D747172C-2AA4-F145-8A4F-9C464379D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   Frederick Nietzsche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8B782EA7-3C81-B943-A9CE-337D3827E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971800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4800" b="1">
                <a:solidFill>
                  <a:schemeClr val="folHlink"/>
                </a:solidFill>
                <a:latin typeface="Comic Sans MS" panose="030F0902030302020204" pitchFamily="66" charset="0"/>
              </a:rPr>
              <a:t> ‘When Christians looked more saved, I might become one.’</a:t>
            </a:r>
          </a:p>
        </p:txBody>
      </p:sp>
      <p:pic>
        <p:nvPicPr>
          <p:cNvPr id="171012" name="Picture 4" descr="Image result for Friedrich Nietzsche.">
            <a:extLst>
              <a:ext uri="{FF2B5EF4-FFF2-40B4-BE49-F238E27FC236}">
                <a16:creationId xmlns:a16="http://schemas.microsoft.com/office/drawing/2014/main" id="{0955B9D5-E165-EF45-8D6D-6A46ED35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0"/>
            <a:ext cx="19431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8105816-F538-5149-BBBE-12B686C26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143000"/>
          </a:xfrm>
        </p:spPr>
        <p:txBody>
          <a:bodyPr/>
          <a:lstStyle/>
          <a:p>
            <a:r>
              <a:rPr lang="en-GB" altLang="en-US" sz="4000" b="1"/>
              <a:t>Paul and Silas in Prison </a:t>
            </a:r>
            <a:br>
              <a:rPr lang="en-GB" altLang="en-US" sz="4000" b="1"/>
            </a:br>
            <a:r>
              <a:rPr lang="en-GB" altLang="en-US" sz="4000" b="1"/>
              <a:t>(Acts 16:22-40)</a:t>
            </a:r>
          </a:p>
        </p:txBody>
      </p:sp>
      <p:pic>
        <p:nvPicPr>
          <p:cNvPr id="1026" name="Picture 2" descr="https://wol.jw.org/en/wol/mp/r1/lp-e/ws17/2017/570">
            <a:extLst>
              <a:ext uri="{FF2B5EF4-FFF2-40B4-BE49-F238E27FC236}">
                <a16:creationId xmlns:a16="http://schemas.microsoft.com/office/drawing/2014/main" id="{A89AB6C0-CFB3-B34A-8905-6B751FFE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1" y="1412776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A1CE66C0-51A5-254D-ACD9-16E0218C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800" b="1"/>
              <a:t>Acts 16:25 </a:t>
            </a:r>
            <a:br>
              <a:rPr lang="th-TH" altLang="en-US" sz="3800" b="1"/>
            </a:br>
            <a:endParaRPr lang="en-GB" altLang="en-US" sz="3800" b="1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A1BE5E6E-20B4-3046-AE8E-95FAEC67C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b="1" i="1">
                <a:ea typeface="PMingLiU" panose="02020500000000000000" pitchFamily="18" charset="-120"/>
              </a:rPr>
              <a:t>   </a:t>
            </a:r>
            <a:r>
              <a:rPr lang="en-US" altLang="zh-TW" b="1" i="1">
                <a:latin typeface="Tahoma" panose="020B0604030504040204" pitchFamily="34" charset="0"/>
                <a:ea typeface="PMingLiU" panose="02020500000000000000" pitchFamily="18" charset="-120"/>
              </a:rPr>
              <a:t>‘</a:t>
            </a:r>
            <a:r>
              <a:rPr lang="en-US" altLang="zh-TW" b="1" i="1">
                <a:ea typeface="PMingLiU" panose="02020500000000000000" pitchFamily="18" charset="-120"/>
              </a:rPr>
              <a:t>About midnight, Paul and Silas were praying and singing hymns to God</a:t>
            </a:r>
            <a:r>
              <a:rPr lang="en-US" altLang="zh-TW" b="1" i="1">
                <a:latin typeface="Tahoma" panose="020B0604030504040204" pitchFamily="34" charset="0"/>
                <a:ea typeface="PMingLiU" panose="02020500000000000000" pitchFamily="18" charset="-120"/>
              </a:rPr>
              <a:t>’</a:t>
            </a:r>
            <a:r>
              <a:rPr lang="en-US" altLang="zh-TW" b="1" i="1">
                <a:ea typeface="PMingLiU" panose="02020500000000000000" pitchFamily="18" charset="-120"/>
              </a:rPr>
              <a:t>.</a:t>
            </a:r>
            <a:r>
              <a:rPr lang="en-US" altLang="zh-TW" b="1">
                <a:ea typeface="PMingLiU" panose="02020500000000000000" pitchFamily="18" charset="-12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altLang="zh-TW" b="1">
              <a:ea typeface="PMingLiU" panose="02020500000000000000" pitchFamily="18" charset="-120"/>
            </a:endParaRPr>
          </a:p>
          <a:p>
            <a:pPr>
              <a:buFont typeface="Wingdings" pitchFamily="2" charset="2"/>
              <a:buNone/>
            </a:pPr>
            <a:endParaRPr lang="en-US" altLang="zh-TW" b="1">
              <a:ea typeface="PMingLiU" panose="02020500000000000000" pitchFamily="18" charset="-120"/>
            </a:endParaRPr>
          </a:p>
          <a:p>
            <a:pPr>
              <a:buFont typeface="Wingdings" pitchFamily="2" charset="2"/>
              <a:buNone/>
            </a:pPr>
            <a:endParaRPr lang="en-US" altLang="zh-TW" b="1">
              <a:ea typeface="PMingLiU" panose="02020500000000000000" pitchFamily="18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>
                <a:ea typeface="PMingLiU" panose="02020500000000000000" pitchFamily="18" charset="-120"/>
              </a:rPr>
              <a:t>	</a:t>
            </a:r>
            <a:endParaRPr lang="en-GB" altLang="en-US"/>
          </a:p>
        </p:txBody>
      </p:sp>
      <p:pic>
        <p:nvPicPr>
          <p:cNvPr id="173063" name="Picture 7" descr="Image result for Paul and Silas singing hymns in prison">
            <a:extLst>
              <a:ext uri="{FF2B5EF4-FFF2-40B4-BE49-F238E27FC236}">
                <a16:creationId xmlns:a16="http://schemas.microsoft.com/office/drawing/2014/main" id="{1DF195A4-8E4A-3944-9030-E1EAFF2A7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31750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efaul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137</TotalTime>
  <Words>458</Words>
  <Application>Microsoft Macintosh PowerPoint</Application>
  <PresentationFormat>On-screen Show (4:3)</PresentationFormat>
  <Paragraphs>147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Arial Rounded MT Bold</vt:lpstr>
      <vt:lpstr>Calibri</vt:lpstr>
      <vt:lpstr>Comic Sans MS</vt:lpstr>
      <vt:lpstr>Monotype Corsiva</vt:lpstr>
      <vt:lpstr>Tahoma</vt:lpstr>
      <vt:lpstr>Times New Roman</vt:lpstr>
      <vt:lpstr>Wingdings</vt:lpstr>
      <vt:lpstr>default</vt:lpstr>
      <vt:lpstr>Layers</vt:lpstr>
      <vt:lpstr>Radial</vt:lpstr>
      <vt:lpstr>49_Blank Presentation</vt:lpstr>
      <vt:lpstr>24th February 2019</vt:lpstr>
      <vt:lpstr>PowerPoint Presentation</vt:lpstr>
      <vt:lpstr>PowerPoint Presentation</vt:lpstr>
      <vt:lpstr>Philippians 3:1-11 Jesus or Nothing!</vt:lpstr>
      <vt:lpstr>PowerPoint Presentation</vt:lpstr>
      <vt:lpstr>Philippians 3:1-11 Jesus or Nothing!</vt:lpstr>
      <vt:lpstr>   Frederick Nietzsche</vt:lpstr>
      <vt:lpstr>Paul and Silas in Prison  (Acts 16:22-40)</vt:lpstr>
      <vt:lpstr>Acts 16:25  </vt:lpstr>
      <vt:lpstr>Philippians 3:1-11 Jesus or Nothing!</vt:lpstr>
      <vt:lpstr>PowerPoint Presentation</vt:lpstr>
      <vt:lpstr>Philippians 3:1-11 Jesus or Nothing!</vt:lpstr>
      <vt:lpstr>PowerPoint Presentation</vt:lpstr>
      <vt:lpstr>Philippians 3:1-11 Jesus or Nothing!</vt:lpstr>
      <vt:lpstr>PowerPoint Presentation</vt:lpstr>
      <vt:lpstr>Philippians 3:1-11 Jesus or Nothing!</vt:lpstr>
      <vt:lpstr>PowerPoint Presentation</vt:lpstr>
      <vt:lpstr>Philippians 3:1-11 Jesus or Nothing!</vt:lpstr>
      <vt:lpstr>PowerPoint Presentation</vt:lpstr>
      <vt:lpstr>Philippians 3:1-11 Jesus or Nothing!</vt:lpstr>
      <vt:lpstr>PowerPoint Presentation</vt:lpstr>
      <vt:lpstr>Philippians 3:1-11 Jesus or Nothing!</vt:lpstr>
      <vt:lpstr>PowerPoint Presentation</vt:lpstr>
      <vt:lpstr>Philippians 3:1-11 Jesus or Nothing!</vt:lpstr>
      <vt:lpstr>PowerPoint Presentation</vt:lpstr>
      <vt:lpstr>The Resume/CV of the Apostle Paul</vt:lpstr>
      <vt:lpstr>Philippians 3:1-11 Jesus or Nothing!</vt:lpstr>
      <vt:lpstr>PowerPoint Presentation</vt:lpstr>
      <vt:lpstr>PowerPoint Presentation</vt:lpstr>
      <vt:lpstr>PowerPoint Presentation</vt:lpstr>
      <vt:lpstr>Philippians 3:1-11 Jesus or Nothing!</vt:lpstr>
      <vt:lpstr>Philippians 3:1-11 Jesus or Nothing!</vt:lpstr>
      <vt:lpstr>Black</vt:lpstr>
      <vt:lpstr>NT Preaching link at BibleStudyDownloads.org</vt:lpstr>
    </vt:vector>
  </TitlesOfParts>
  <Company>NAMS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24th February 2019</dc:title>
  <dc:creator>Manik Corea</dc:creator>
  <cp:lastModifiedBy>Rick Griffith</cp:lastModifiedBy>
  <cp:revision>7</cp:revision>
  <cp:lastPrinted>1601-01-01T00:00:00Z</cp:lastPrinted>
  <dcterms:created xsi:type="dcterms:W3CDTF">2019-02-23T08:02:54Z</dcterms:created>
  <dcterms:modified xsi:type="dcterms:W3CDTF">2019-02-23T13:32:26Z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